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6" r:id="rId4"/>
    <p:sldId id="271" r:id="rId5"/>
    <p:sldId id="272" r:id="rId6"/>
    <p:sldId id="268" r:id="rId7"/>
    <p:sldId id="267" r:id="rId8"/>
    <p:sldId id="265" r:id="rId9"/>
    <p:sldId id="270" r:id="rId10"/>
    <p:sldId id="266" r:id="rId11"/>
    <p:sldId id="273" r:id="rId12"/>
    <p:sldId id="26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7F45"/>
    <a:srgbClr val="587C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2" autoAdjust="0"/>
  </p:normalViewPr>
  <p:slideViewPr>
    <p:cSldViewPr>
      <p:cViewPr>
        <p:scale>
          <a:sx n="80" d="100"/>
          <a:sy n="80" d="100"/>
        </p:scale>
        <p:origin x="-107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143932" cy="2903194"/>
          </a:xfrm>
        </p:spPr>
        <p:txBody>
          <a:bodyPr>
            <a:normAutofit/>
          </a:bodyPr>
          <a:lstStyle/>
          <a:p>
            <a:r>
              <a:rPr lang="ru-RU" sz="3500" dirty="0" smtClean="0">
                <a:ln w="19050" cmpd="dbl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«</a:t>
            </a:r>
            <a:r>
              <a:rPr lang="ru-RU" sz="3500" dirty="0">
                <a:ln w="19050" cmpd="dbl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М</a:t>
            </a:r>
            <a:r>
              <a:rPr lang="ru-RU" sz="3500" dirty="0" smtClean="0">
                <a:ln w="19050" cmpd="dbl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1"/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Constantia" pitchFamily="18" charset="0"/>
              </a:rPr>
              <a:t>етод проектов как средство экологического воспитания дошкольников»</a:t>
            </a:r>
            <a:endParaRPr lang="ru-RU" sz="3500" dirty="0">
              <a:ln w="19050" cmpd="dbl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innerShdw blurRad="114300">
                  <a:prstClr val="black"/>
                </a:inn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143512"/>
            <a:ext cx="3520480" cy="155025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Мирзалиева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Э.Б.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бюджетное образовательное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«»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Яркополенская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школа –детский сад»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тренинг</a:t>
            </a:r>
            <a:endParaRPr lang="ru-RU" dirty="0"/>
          </a:p>
        </p:txBody>
      </p:sp>
      <p:pic>
        <p:nvPicPr>
          <p:cNvPr id="2056" name="Picture 8" descr="C:\Users\Ирина\Desktop\komplieks-ekologichieskikh-igr-trieningov-dlia-dietiei-starshiego-doshkol-nogo-vozrasta_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739225" cy="3554419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500694" y="3000372"/>
            <a:ext cx="3286148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«НА УЧАСТКЕ ДОЖДЬ»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Развитие чувства эмоциональной отзывчивости, экологической </a:t>
            </a:r>
            <a:r>
              <a:rPr lang="ru-RU" sz="11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воображения.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AutoShape 10" descr="https://fsd.kopilkaurokov.ru/uploads/user_file_557bd5820c876/komplieks-ekologichieskikh-igr-trieningov-dlia-dietiei-starshiego-doshkol-nogo-vozrasta_12.jpeg"/>
          <p:cNvSpPr>
            <a:spLocks noChangeAspect="1" noChangeArrowheads="1"/>
          </p:cNvSpPr>
          <p:nvPr/>
        </p:nvSpPr>
        <p:spPr bwMode="auto">
          <a:xfrm>
            <a:off x="14216063" y="442913"/>
            <a:ext cx="2324100" cy="1685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Часы экологического чтения </a:t>
            </a:r>
            <a:endParaRPr lang="ru-RU" dirty="0"/>
          </a:p>
        </p:txBody>
      </p:sp>
      <p:pic>
        <p:nvPicPr>
          <p:cNvPr id="4" name="Picture 4" descr="https://lh4.googleusercontent.com/-TPMNVEDQcuQ/UhNRukFP_oI/AAAAAAAAA38/RoMvkU4P2Yo/w820-h615-no/IMG_5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714776" cy="2584452"/>
          </a:xfrm>
          <a:prstGeom prst="rect">
            <a:avLst/>
          </a:prstGeom>
          <a:noFill/>
        </p:spPr>
      </p:pic>
      <p:pic>
        <p:nvPicPr>
          <p:cNvPr id="5" name="Picture 1" descr="C:\Users\Ирина\Desktop\ИРА ГЕНДЕР\3FwVTzQo9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83810"/>
            <a:ext cx="4000528" cy="2974190"/>
          </a:xfrm>
          <a:prstGeom prst="rect">
            <a:avLst/>
          </a:prstGeom>
          <a:noFill/>
        </p:spPr>
      </p:pic>
      <p:pic>
        <p:nvPicPr>
          <p:cNvPr id="6" name="Picture 2" descr="C:\Users\Ирина\Desktop\ИРА ГЕНДЕР\sNs1_fWO7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50" y="1714488"/>
            <a:ext cx="4310050" cy="301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Экологический букварь</a:t>
            </a:r>
            <a:endParaRPr lang="ru-RU" dirty="0"/>
          </a:p>
        </p:txBody>
      </p:sp>
      <p:pic>
        <p:nvPicPr>
          <p:cNvPr id="23555" name="Picture 3" descr="C:\Users\Ирина\Desktop\detsad-118034-1492574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00306"/>
            <a:ext cx="5027460" cy="3768733"/>
          </a:xfrm>
          <a:prstGeom prst="rect">
            <a:avLst/>
          </a:prstGeom>
          <a:noFill/>
        </p:spPr>
      </p:pic>
      <p:pic>
        <p:nvPicPr>
          <p:cNvPr id="23556" name="Picture 4" descr="C:\Users\Ирина\Desktop\rjanzhin_s_v_ekologicheskij_buk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07181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Таким образом, использование метода проектов в экологическом воспитании дошкольников как одного из методов интегрированного обучения, позволяет значительно повысить самостоятельную деятельность детей, развить творческое мышление, умение детей самостоятельно, разными способами находить информацию и использовать эти знания для создания новых объектов деятельности. А также делает образовательную систему ДОУ открытой для активного участия родителей.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258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дошкольного возраста предполагает: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376873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гуманного отношения к природе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системы экологических знаний и представлений;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эстетических чувств;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детей в посильной для них деятельности.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 descr="C:\Users\Ирина\Desktop\20181016_11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00504"/>
            <a:ext cx="3119373" cy="1871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Задачи, которые можно решить с помощью проектов: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с правилами поведения в природе, уточнить экологические запреты.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кругозор, передавая знания об истории и экологии своего края.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умения и навыки наблюдений за природными объектами и явлениями на территории детского сада и за его пределами (город, дача).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сравнивать, анализировать, устанавливать простейшие, причинно-следственные связи, делать обобщения, классифицировать.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речь, навыки коммуникативного общения, воображение, фантазию, мышление, внимание.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просветительскую, консультативную работу с родителями.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первоначальную систему ценностных ориентаций (восприятия себя, как части природы, взаимосвязи человека и природы). 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Вести мониторинг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экологических представлений и понятий детей дошкольного возраста.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познавательный интерес дошкольного возраста к миру природы.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взаимодействие с родителями по формированию экологических представлений и понятий детей дошкольного возраста.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умение правильно взаимодействовать с природой;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Классификация проектов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составу участников;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целевой установке;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тематике;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срокам реализации.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Определяется тема, вид проекта, ставятся цели и задачи.</a:t>
            </a:r>
          </a:p>
          <a:p>
            <a:pPr marL="514350" indent="-514350">
              <a:buNone/>
            </a:pPr>
            <a:r>
              <a:rPr lang="ru-RU" dirty="0" smtClean="0"/>
              <a:t>2. Предварительная работа.</a:t>
            </a:r>
          </a:p>
          <a:p>
            <a:pPr marL="514350" indent="-514350">
              <a:buNone/>
            </a:pPr>
            <a:r>
              <a:rPr lang="ru-RU" dirty="0" smtClean="0"/>
              <a:t>3. Практическая часть.</a:t>
            </a:r>
          </a:p>
          <a:p>
            <a:pPr marL="514350" indent="-514350">
              <a:buNone/>
            </a:pPr>
            <a:r>
              <a:rPr lang="ru-RU" dirty="0" smtClean="0"/>
              <a:t>4. Работа с родителями.</a:t>
            </a:r>
          </a:p>
          <a:p>
            <a:pPr marL="514350" indent="-514350">
              <a:buNone/>
            </a:pPr>
            <a:r>
              <a:rPr lang="ru-RU" dirty="0" smtClean="0"/>
              <a:t>5. Результат проектной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1428736"/>
            <a:ext cx="4872014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endParaRPr lang="ru-RU" sz="2400" dirty="0"/>
          </a:p>
        </p:txBody>
      </p:sp>
      <p:pic>
        <p:nvPicPr>
          <p:cNvPr id="24578" name="Picture 2" descr="C:\Users\Ирина\Desktop\aprnezhy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394026" cy="2930816"/>
          </a:xfrm>
          <a:prstGeom prst="rect">
            <a:avLst/>
          </a:prstGeom>
          <a:noFill/>
        </p:spPr>
      </p:pic>
      <p:pic>
        <p:nvPicPr>
          <p:cNvPr id="24579" name="Picture 3" descr="C:\Users\Ирина\Desktop\P111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06898"/>
            <a:ext cx="4286248" cy="29640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0004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экологических проектов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 поделок из природного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071942"/>
            <a:ext cx="42862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071942"/>
            <a:ext cx="4102176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СТАРШИЙ ВОСПИТАТЕЛЬ\WinOze5K4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785794"/>
            <a:ext cx="2400288" cy="32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Users\Владелец\Desktop\мои фото\Captured\Photo03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500174"/>
            <a:ext cx="26432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Users\Владелец\Desktop\фото 21\мои фото\Captured\Photo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85794"/>
            <a:ext cx="2428892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Огород на подоконнике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Ирина\Downloads\20160220_124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416721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111111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2862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Экологическая акция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эколята 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199997" cy="4525963"/>
          </a:xfrm>
        </p:spPr>
      </p:pic>
      <p:pic>
        <p:nvPicPr>
          <p:cNvPr id="25604" name="Picture 4" descr="C:\Users\Ирина\Desktop\эколята 2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758129" cy="43291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6143644"/>
            <a:ext cx="250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Эколята</a:t>
            </a:r>
            <a:r>
              <a:rPr lang="ru-RU" b="1" dirty="0" smtClean="0"/>
              <a:t>- дошколята»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157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«Метод проектов как средство экологического воспитания дошкольников»</vt:lpstr>
      <vt:lpstr> Экологическое воспитание детей дошкольного возраста предполагает: </vt:lpstr>
      <vt:lpstr> Задачи, которые можно решить с помощью проектов:</vt:lpstr>
      <vt:lpstr> Классификация проектов </vt:lpstr>
      <vt:lpstr>Этапы проектов:</vt:lpstr>
      <vt:lpstr>Экологическая тропа</vt:lpstr>
      <vt:lpstr>Выставки поделок из природного материала</vt:lpstr>
      <vt:lpstr>Огород на подоконнике </vt:lpstr>
      <vt:lpstr>Экологическая акция </vt:lpstr>
      <vt:lpstr>Экологический тренинг</vt:lpstr>
      <vt:lpstr>Часы экологического чтения </vt:lpstr>
      <vt:lpstr>Экологический букварь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проект</dc:title>
  <dc:creator>777</dc:creator>
  <cp:lastModifiedBy>Пользователь</cp:lastModifiedBy>
  <cp:revision>42</cp:revision>
  <dcterms:created xsi:type="dcterms:W3CDTF">2017-11-18T14:51:59Z</dcterms:created>
  <dcterms:modified xsi:type="dcterms:W3CDTF">2021-05-16T18:37:26Z</dcterms:modified>
</cp:coreProperties>
</file>